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5BA"/>
    <a:srgbClr val="81B4B9"/>
    <a:srgbClr val="81B8B9"/>
    <a:srgbClr val="89BCBD"/>
    <a:srgbClr val="8CBAB6"/>
    <a:srgbClr val="76B5C4"/>
    <a:srgbClr val="73B9C7"/>
    <a:srgbClr val="77BCC3"/>
    <a:srgbClr val="7CBFC6"/>
    <a:srgbClr val="8EC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67E-93EB-4D80-B543-FD1B8BA458F9}" type="datetimeFigureOut">
              <a:rPr lang="en-US" smtClean="0"/>
              <a:pPr/>
              <a:t>29-May-20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F4C36-DE11-4F62-9EEB-E71E4BBA7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vergram.c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A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9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81641" y="6519446"/>
            <a:ext cx="276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Brought to you by </a:t>
            </a:r>
            <a:r>
              <a:rPr lang="en-US" sz="1600" dirty="0">
                <a:hlinkClick r:id="rId3"/>
              </a:rPr>
              <a:t>overgram.co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9A70E-7B8A-487D-9A86-BA820012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6808"/>
            <a:ext cx="9144000" cy="4084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66800"/>
            <a:ext cx="9144000" cy="385010"/>
          </a:xfrm>
          <a:prstGeom prst="rect">
            <a:avLst/>
          </a:prstGeom>
          <a:solidFill>
            <a:srgbClr val="2D3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19651"/>
            <a:ext cx="9144000" cy="381000"/>
          </a:xfrm>
          <a:prstGeom prst="rect">
            <a:avLst/>
          </a:prstGeom>
          <a:solidFill>
            <a:srgbClr val="2D3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1" y="241279"/>
            <a:ext cx="6705600" cy="637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A8D9E-6FD6-4A24-80CC-C72AB442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"/>
          <a:stretch/>
        </p:blipFill>
        <p:spPr>
          <a:xfrm>
            <a:off x="1219198" y="254351"/>
            <a:ext cx="6889755" cy="63623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944" y="339212"/>
            <a:ext cx="8395856" cy="297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362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All copyrights of the images and all other elements used in this presentation are reserved with the original author.</a:t>
            </a: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C2289-BF37-4D44-B9D3-29FAA603B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1"/>
          <a:stretch/>
        </p:blipFill>
        <p:spPr>
          <a:xfrm>
            <a:off x="90487" y="339212"/>
            <a:ext cx="8963025" cy="32004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D553E-D7A3-4ACF-946F-03E1C6F4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2656"/>
            <a:ext cx="6079736" cy="59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95BDEA-0510-4BF5-8E1A-097BC8FB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38"/>
            <a:ext cx="9144000" cy="501572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1194C1-0712-493E-9362-E4FB3375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12" y="456846"/>
            <a:ext cx="4392338" cy="2546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AD6CD4-D97E-4B52-97CB-F66529A4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6719"/>
          <a:stretch/>
        </p:blipFill>
        <p:spPr>
          <a:xfrm flipH="1">
            <a:off x="8534342" y="456846"/>
            <a:ext cx="144016" cy="2546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CB2B34-3DB4-4BF1-BA8C-E2B6840D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372" y="3188903"/>
            <a:ext cx="4246420" cy="2725868"/>
          </a:xfrm>
          <a:prstGeom prst="rect">
            <a:avLst/>
          </a:prstGeom>
        </p:spPr>
      </p:pic>
      <p:pic>
        <p:nvPicPr>
          <p:cNvPr id="6" name="Picture 5" descr="A person jumping in the air&#10;&#10;Description automatically generated">
            <a:extLst>
              <a:ext uri="{FF2B5EF4-FFF2-40B4-BE49-F238E27FC236}">
                <a16:creationId xmlns:a16="http://schemas.microsoft.com/office/drawing/2014/main" id="{F26F9500-2F4C-4AD1-836F-DFA0C4F4E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2" y="2350796"/>
            <a:ext cx="4095652" cy="2725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AA37B2-3726-4641-A927-B34426501EA1}"/>
              </a:ext>
            </a:extLst>
          </p:cNvPr>
          <p:cNvSpPr txBox="1"/>
          <p:nvPr/>
        </p:nvSpPr>
        <p:spPr>
          <a:xfrm>
            <a:off x="115021" y="2362876"/>
            <a:ext cx="1276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00" dirty="0">
                <a:latin typeface="Arial Nova" panose="020B0504020202020204" pitchFamily="34" charset="0"/>
                <a:cs typeface="DokChampa" panose="020B0502040204020203" pitchFamily="34" charset="-34"/>
              </a:rPr>
              <a:t>1878</a:t>
            </a:r>
            <a:endParaRPr lang="en-US" sz="1400" b="1" kern="100" dirty="0">
              <a:latin typeface="Arial Nova" panose="020B0504020202020204" pitchFamily="34" charset="0"/>
              <a:cs typeface="DokChampa" panose="020B0502040204020203" pitchFamily="34" charset="-34"/>
            </a:endParaRPr>
          </a:p>
          <a:p>
            <a:r>
              <a:rPr lang="en-US" sz="1200" b="1" dirty="0">
                <a:latin typeface="DokChampa" panose="020B0502040204020203" pitchFamily="34" charset="-34"/>
                <a:cs typeface="DokChampa" panose="020B0502040204020203" pitchFamily="34" charset="-34"/>
              </a:rPr>
              <a:t>HIGH-SPEED </a:t>
            </a:r>
          </a:p>
          <a:p>
            <a:r>
              <a:rPr lang="en-US" sz="1200" b="1" dirty="0">
                <a:latin typeface="DokChampa" panose="020B0502040204020203" pitchFamily="34" charset="-34"/>
                <a:cs typeface="DokChampa" panose="020B0502040204020203" pitchFamily="34" charset="-34"/>
              </a:rPr>
              <a:t>PHOTOGRAPH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A21C0-9596-4DCA-9EF9-018EBA698ABF}"/>
              </a:ext>
            </a:extLst>
          </p:cNvPr>
          <p:cNvSpPr/>
          <p:nvPr/>
        </p:nvSpPr>
        <p:spPr>
          <a:xfrm>
            <a:off x="2025572" y="4721498"/>
            <a:ext cx="2042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DokChampa" panose="020B0502040204020203" pitchFamily="34" charset="-34"/>
                <a:cs typeface="DokChampa" panose="020B0502040204020203" pitchFamily="34" charset="-34"/>
              </a:rPr>
              <a:t>TAKEN BY EADWEARD MUYBRIDGE</a:t>
            </a:r>
          </a:p>
          <a:p>
            <a:r>
              <a:rPr lang="en-US" sz="800" dirty="0">
                <a:latin typeface="DokChampa" panose="020B0502040204020203" pitchFamily="34" charset="-34"/>
                <a:cs typeface="DokChampa" panose="020B0502040204020203" pitchFamily="34" charset="-34"/>
              </a:rPr>
              <a:t>USING A SERIES OF TRIP WIRES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A8C91F-847C-4EBD-A9CD-1FE6F654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348415"/>
            <a:ext cx="3903374" cy="4149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2590D1-7C3D-4251-BD10-0CB2DD6B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492"/>
            <a:ext cx="4371975" cy="663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14639-F6AC-4A2A-8890-792052FB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78" r="22781" b="84743"/>
          <a:stretch/>
        </p:blipFill>
        <p:spPr>
          <a:xfrm flipH="1">
            <a:off x="467544" y="103492"/>
            <a:ext cx="216025" cy="10128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43A09-CC19-4D5E-90F0-2281E0E9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2" y="1988839"/>
            <a:ext cx="8823195" cy="33041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292" y="1669737"/>
            <a:ext cx="4357549" cy="1125315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7738E-038D-496D-B98C-D4DEDFB8C73B}"/>
              </a:ext>
            </a:extLst>
          </p:cNvPr>
          <p:cNvSpPr/>
          <p:nvPr/>
        </p:nvSpPr>
        <p:spPr>
          <a:xfrm>
            <a:off x="-7237312" y="4692868"/>
            <a:ext cx="4535353" cy="762000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3928" y="4365104"/>
            <a:ext cx="5197168" cy="1219200"/>
          </a:xfrm>
          <a:prstGeom prst="rect">
            <a:avLst/>
          </a:prstGeom>
          <a:solidFill>
            <a:srgbClr val="2D372E"/>
          </a:solidFill>
          <a:ln>
            <a:solidFill>
              <a:srgbClr val="2D3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t="2617"/>
          <a:stretch/>
        </p:blipFill>
        <p:spPr bwMode="auto">
          <a:xfrm>
            <a:off x="455620" y="1128622"/>
            <a:ext cx="8232758" cy="460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5622" y="1002462"/>
            <a:ext cx="3608378" cy="1019715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930D6-AB3F-48EF-8A32-0DC26A9E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85"/>
            <a:ext cx="9144000" cy="55800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855538"/>
            <a:ext cx="9143999" cy="1002462"/>
          </a:xfrm>
          <a:prstGeom prst="rect">
            <a:avLst/>
          </a:prstGeom>
          <a:solidFill>
            <a:srgbClr val="F36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2" y="0"/>
            <a:ext cx="4139954" cy="1700808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4E4AA-8345-4BE7-9B22-F052CF00FC5F}"/>
              </a:ext>
            </a:extLst>
          </p:cNvPr>
          <p:cNvSpPr/>
          <p:nvPr/>
        </p:nvSpPr>
        <p:spPr>
          <a:xfrm>
            <a:off x="4063999" y="0"/>
            <a:ext cx="5079999" cy="692696"/>
          </a:xfrm>
          <a:prstGeom prst="rect">
            <a:avLst/>
          </a:prstGeom>
          <a:solidFill>
            <a:srgbClr val="84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6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76165-1FF7-454A-8EB0-B52F72F7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502"/>
            <a:ext cx="9144000" cy="380499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23025"/>
            <a:ext cx="7772400" cy="341195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179347-0C78-4AD4-8918-39BED579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7" b="1"/>
          <a:stretch/>
        </p:blipFill>
        <p:spPr>
          <a:xfrm>
            <a:off x="197768" y="1528776"/>
            <a:ext cx="8748464" cy="380044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b="85518"/>
          <a:stretch/>
        </p:blipFill>
        <p:spPr bwMode="auto">
          <a:xfrm>
            <a:off x="1180632" y="615351"/>
            <a:ext cx="6782738" cy="816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t="14483"/>
          <a:stretch/>
        </p:blipFill>
        <p:spPr bwMode="auto">
          <a:xfrm>
            <a:off x="1180632" y="1578634"/>
            <a:ext cx="6782738" cy="482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1AD34A-58FD-4FDE-B5D1-8DFCB8D6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662"/>
            <a:ext cx="9144000" cy="1026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72889-C9DD-4C1D-A184-ACA87A46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"/>
          <a:stretch/>
        </p:blipFill>
        <p:spPr>
          <a:xfrm>
            <a:off x="1115616" y="1610674"/>
            <a:ext cx="6782737" cy="489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26A69-F713-4B72-AFA3-AAF66B01A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57" t="856" r="57658" b="81461"/>
          <a:stretch/>
        </p:blipFill>
        <p:spPr>
          <a:xfrm flipH="1">
            <a:off x="924216" y="1610674"/>
            <a:ext cx="216024" cy="87383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40</Words>
  <Application>Microsoft Office PowerPoint</Application>
  <PresentationFormat>On-screen Show (4:3)</PresentationFormat>
  <Paragraphs>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</vt:lpstr>
      <vt:lpstr>Calibri</vt:lpstr>
      <vt:lpstr>DokChampa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Nikolay Nikolov</cp:lastModifiedBy>
  <cp:revision>28</cp:revision>
  <dcterms:created xsi:type="dcterms:W3CDTF">2013-04-06T18:04:48Z</dcterms:created>
  <dcterms:modified xsi:type="dcterms:W3CDTF">2020-05-29T09:38:41Z</dcterms:modified>
</cp:coreProperties>
</file>